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5eedd17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75eedd17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8" name="Google Shape;318;g5dfdcf0d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5eedd17d1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5eedd17d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5eedd17d1_2_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75eedd17d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c98704e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6c98704e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5eedd17d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75eedd17d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5eedd17d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75eedd17d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hyperlink" Target="https://github.com/HunteX/networks-basic/blob/main/%D0%9F%D1%80%D0%BE%D0%B5%D0%BA%D1%82%D0%BD%D0%B0%D1%8F%20%D1%80%D0%B0%D0%B1%D0%BE%D1%82%D0%B0/README.m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12" name="Google Shape;3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Ресурсы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Ссылка на репозиторий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0" y="2941319"/>
            <a:ext cx="12191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1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4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«Проектирование современной корпоративной сети»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/>
          <p:nvPr>
            <p:ph idx="3" type="body"/>
          </p:nvPr>
        </p:nvSpPr>
        <p:spPr>
          <a:xfrm>
            <a:off x="5296507" y="53751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Алёнин Андрей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>
            <p:ph idx="4" type="body"/>
          </p:nvPr>
        </p:nvSpPr>
        <p:spPr>
          <a:xfrm>
            <a:off x="5296507" y="593077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Будущий сетевой инженер (возможно)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325" y="5120650"/>
            <a:ext cx="1404300" cy="1373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4" name="Google Shape;1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8" name="Google Shape;198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3" name="Google Shape;213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Ресурсы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5" name="Google Shape;2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3244457" y="2117792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Современные технологии</a:t>
            </a:r>
            <a:endParaRPr b="0" i="0" sz="2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3244525" y="3690450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Надежность</a:t>
            </a:r>
            <a:endParaRPr b="0" i="0" sz="2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32" y="5408277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Безопасность</a:t>
            </a:r>
            <a:endParaRPr b="0" i="0" sz="26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66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817150" y="1726349"/>
            <a:ext cx="6391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Связность между офисами</a:t>
            </a:r>
            <a:endParaRPr b="0" i="0" sz="22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817151" y="2721900"/>
            <a:ext cx="515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Безопасная среда</a:t>
            </a:r>
            <a:endParaRPr b="0" i="0" sz="22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Отказоустойчивость сети и компонентов</a:t>
            </a:r>
            <a:endParaRPr b="0" i="0" sz="22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151" y="4459825"/>
            <a:ext cx="515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Резервирование каналов</a:t>
            </a:r>
            <a:endParaRPr sz="22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Использование нескольких провайдеров</a:t>
            </a:r>
            <a:endParaRPr b="0" i="0" sz="22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157" y="54369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Доступность сервера изнутри/извне</a:t>
            </a:r>
            <a:endParaRPr sz="22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Наличие интернета в офисах и дома</a:t>
            </a:r>
            <a:endParaRPr sz="22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59" name="Google Shape;25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8307275" y="1516000"/>
            <a:ext cx="3457500" cy="16314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 было в начале, что знали до курса, сколько времени заняло выполнение проекта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817197" y="1649800"/>
            <a:ext cx="511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Cisco Packet Tracer</a:t>
            </a:r>
            <a:endParaRPr b="0" i="0" sz="32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84" name="Google Shape;28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9" name="Google Shape;2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650" y="1570075"/>
            <a:ext cx="71247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6" name="Google Shape;2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9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254700" y="1481025"/>
            <a:ext cx="449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Современные технологии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5528838" y="1481025"/>
            <a:ext cx="230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Безопасность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9273625" y="1481025"/>
            <a:ext cx="230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Надежность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29"/>
          <p:cNvCxnSpPr/>
          <p:nvPr/>
        </p:nvCxnSpPr>
        <p:spPr>
          <a:xfrm rot="10800000">
            <a:off x="4744800" y="2395975"/>
            <a:ext cx="18900" cy="41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9"/>
          <p:cNvCxnSpPr/>
          <p:nvPr/>
        </p:nvCxnSpPr>
        <p:spPr>
          <a:xfrm rot="10800000">
            <a:off x="8396325" y="2467150"/>
            <a:ext cx="18900" cy="41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29"/>
          <p:cNvSpPr txBox="1"/>
          <p:nvPr/>
        </p:nvSpPr>
        <p:spPr>
          <a:xfrm>
            <a:off x="349050" y="2584725"/>
            <a:ext cx="334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IPv6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Wi-Fi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 VPN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5047425" y="2537575"/>
            <a:ext cx="3348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IPSec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ACLs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 для сервера по конкретным портам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snooping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ARP snooping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8749375" y="2728475"/>
            <a:ext cx="3348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EtherChannel L3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STP, HSRP, OSPF timers/intervals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spanning tree priority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SNMP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